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1.xml" ContentType="application/vnd.openxmlformats-officedocument.presentationml.slide+xml"/>
  <Override PartName="/ppt/slides/slide50.xml" ContentType="application/vnd.openxmlformats-officedocument.presentationml.slide+xml"/>
  <Override PartName="/ppt/slides/slide49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17.xml" ContentType="application/vnd.openxmlformats-officedocument.presentationml.slide+xml"/>
  <Override PartName="/ppt/slides/slide69.xml" ContentType="application/vnd.openxmlformats-officedocument.presentationml.slide+xml"/>
  <Override PartName="/ppt/slides/slide7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70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87.xml" ContentType="application/vnd.openxmlformats-officedocument.presentationml.slide+xml"/>
  <Override PartName="/ppt/slides/slide77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73.xml" ContentType="application/vnd.openxmlformats-officedocument.presentationml.slide+xml"/>
  <Override PartName="/ppt/slides/slide72.xml" ContentType="application/vnd.openxmlformats-officedocument.presentationml.slide+xml"/>
  <Override PartName="/ppt/slides/slide78.xml" ContentType="application/vnd.openxmlformats-officedocument.presentationml.slide+xml"/>
  <Override PartName="/ppt/slides/slide88.xml" ContentType="application/vnd.openxmlformats-officedocument.presentationml.slide+xml"/>
  <Override PartName="/ppt/slides/slide80.xml" ContentType="application/vnd.openxmlformats-officedocument.presentationml.slide+xml"/>
  <Override PartName="/ppt/slides/slide86.xml" ContentType="application/vnd.openxmlformats-officedocument.presentationml.slide+xml"/>
  <Override PartName="/ppt/slides/slide85.xml" ContentType="application/vnd.openxmlformats-officedocument.presentationml.slide+xml"/>
  <Override PartName="/ppt/slides/slide84.xml" ContentType="application/vnd.openxmlformats-officedocument.presentationml.slide+xml"/>
  <Override PartName="/ppt/slides/slide79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notesMasterIdLst>
    <p:notesMasterId r:id="rId90"/>
  </p:notesMasterIdLst>
  <p:sldIdLst>
    <p:sldId id="329" r:id="rId2"/>
    <p:sldId id="330" r:id="rId3"/>
    <p:sldId id="331" r:id="rId4"/>
    <p:sldId id="332" r:id="rId5"/>
    <p:sldId id="333" r:id="rId6"/>
    <p:sldId id="334" r:id="rId7"/>
    <p:sldId id="335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8" r:id="rId20"/>
    <p:sldId id="349" r:id="rId21"/>
    <p:sldId id="350" r:id="rId22"/>
    <p:sldId id="351" r:id="rId23"/>
    <p:sldId id="352" r:id="rId24"/>
    <p:sldId id="353" r:id="rId25"/>
    <p:sldId id="407" r:id="rId26"/>
    <p:sldId id="408" r:id="rId27"/>
    <p:sldId id="354" r:id="rId28"/>
    <p:sldId id="355" r:id="rId29"/>
    <p:sldId id="475" r:id="rId30"/>
    <p:sldId id="476" r:id="rId31"/>
    <p:sldId id="477" r:id="rId32"/>
    <p:sldId id="478" r:id="rId33"/>
    <p:sldId id="479" r:id="rId34"/>
    <p:sldId id="480" r:id="rId35"/>
    <p:sldId id="481" r:id="rId36"/>
    <p:sldId id="482" r:id="rId37"/>
    <p:sldId id="483" r:id="rId38"/>
    <p:sldId id="484" r:id="rId39"/>
    <p:sldId id="485" r:id="rId40"/>
    <p:sldId id="497" r:id="rId41"/>
    <p:sldId id="486" r:id="rId42"/>
    <p:sldId id="487" r:id="rId43"/>
    <p:sldId id="488" r:id="rId44"/>
    <p:sldId id="489" r:id="rId45"/>
    <p:sldId id="490" r:id="rId46"/>
    <p:sldId id="491" r:id="rId47"/>
    <p:sldId id="492" r:id="rId48"/>
    <p:sldId id="493" r:id="rId49"/>
    <p:sldId id="494" r:id="rId50"/>
    <p:sldId id="495" r:id="rId51"/>
    <p:sldId id="376" r:id="rId52"/>
    <p:sldId id="377" r:id="rId53"/>
    <p:sldId id="498" r:id="rId54"/>
    <p:sldId id="499" r:id="rId55"/>
    <p:sldId id="500" r:id="rId56"/>
    <p:sldId id="501" r:id="rId57"/>
    <p:sldId id="502" r:id="rId58"/>
    <p:sldId id="503" r:id="rId59"/>
    <p:sldId id="504" r:id="rId60"/>
    <p:sldId id="505" r:id="rId61"/>
    <p:sldId id="506" r:id="rId62"/>
    <p:sldId id="507" r:id="rId63"/>
    <p:sldId id="508" r:id="rId64"/>
    <p:sldId id="509" r:id="rId65"/>
    <p:sldId id="510" r:id="rId66"/>
    <p:sldId id="511" r:id="rId67"/>
    <p:sldId id="512" r:id="rId68"/>
    <p:sldId id="513" r:id="rId69"/>
    <p:sldId id="514" r:id="rId70"/>
    <p:sldId id="515" r:id="rId71"/>
    <p:sldId id="516" r:id="rId72"/>
    <p:sldId id="517" r:id="rId73"/>
    <p:sldId id="518" r:id="rId74"/>
    <p:sldId id="519" r:id="rId75"/>
    <p:sldId id="520" r:id="rId76"/>
    <p:sldId id="540" r:id="rId77"/>
    <p:sldId id="525" r:id="rId78"/>
    <p:sldId id="539" r:id="rId79"/>
    <p:sldId id="529" r:id="rId80"/>
    <p:sldId id="528" r:id="rId81"/>
    <p:sldId id="536" r:id="rId82"/>
    <p:sldId id="543" r:id="rId83"/>
    <p:sldId id="538" r:id="rId84"/>
    <p:sldId id="542" r:id="rId85"/>
    <p:sldId id="527" r:id="rId86"/>
    <p:sldId id="535" r:id="rId87"/>
    <p:sldId id="406" r:id="rId88"/>
    <p:sldId id="328" r:id="rId8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CD9F7B44-1B28-F342-8519-376931748345}">
          <p14:sldIdLst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8"/>
            <p14:sldId id="349"/>
            <p14:sldId id="350"/>
            <p14:sldId id="351"/>
            <p14:sldId id="352"/>
            <p14:sldId id="353"/>
            <p14:sldId id="407"/>
            <p14:sldId id="408"/>
            <p14:sldId id="354"/>
            <p14:sldId id="355"/>
            <p14:sldId id="475"/>
            <p14:sldId id="476"/>
            <p14:sldId id="477"/>
            <p14:sldId id="478"/>
            <p14:sldId id="479"/>
            <p14:sldId id="480"/>
            <p14:sldId id="481"/>
            <p14:sldId id="482"/>
            <p14:sldId id="483"/>
            <p14:sldId id="484"/>
            <p14:sldId id="485"/>
            <p14:sldId id="497"/>
            <p14:sldId id="486"/>
            <p14:sldId id="487"/>
            <p14:sldId id="488"/>
            <p14:sldId id="489"/>
            <p14:sldId id="490"/>
            <p14:sldId id="491"/>
            <p14:sldId id="492"/>
            <p14:sldId id="493"/>
            <p14:sldId id="494"/>
            <p14:sldId id="495"/>
            <p14:sldId id="376"/>
            <p14:sldId id="377"/>
            <p14:sldId id="498"/>
            <p14:sldId id="499"/>
            <p14:sldId id="500"/>
            <p14:sldId id="501"/>
            <p14:sldId id="502"/>
            <p14:sldId id="503"/>
            <p14:sldId id="504"/>
            <p14:sldId id="505"/>
            <p14:sldId id="506"/>
            <p14:sldId id="507"/>
            <p14:sldId id="508"/>
            <p14:sldId id="509"/>
            <p14:sldId id="510"/>
            <p14:sldId id="511"/>
            <p14:sldId id="512"/>
            <p14:sldId id="513"/>
            <p14:sldId id="514"/>
            <p14:sldId id="515"/>
            <p14:sldId id="516"/>
            <p14:sldId id="517"/>
            <p14:sldId id="518"/>
            <p14:sldId id="519"/>
            <p14:sldId id="520"/>
            <p14:sldId id="540"/>
            <p14:sldId id="525"/>
            <p14:sldId id="539"/>
            <p14:sldId id="529"/>
            <p14:sldId id="528"/>
            <p14:sldId id="536"/>
            <p14:sldId id="543"/>
            <p14:sldId id="538"/>
            <p14:sldId id="542"/>
            <p14:sldId id="527"/>
            <p14:sldId id="535"/>
            <p14:sldId id="406"/>
            <p14:sldId id="32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A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08"/>
    <p:restoredTop sz="94692"/>
  </p:normalViewPr>
  <p:slideViewPr>
    <p:cSldViewPr snapToGrid="0" snapToObjects="1" showGuides="1">
      <p:cViewPr varScale="1">
        <p:scale>
          <a:sx n="76" d="100"/>
          <a:sy n="76" d="100"/>
        </p:scale>
        <p:origin x="638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notesMaster" Target="notesMasters/notesMaster1.xml"/><Relationship Id="rId95" Type="http://schemas.openxmlformats.org/officeDocument/2006/relationships/customXml" Target="../customXml/item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9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customXml" Target="../customXml/item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7655A-CF09-BE4E-9BD6-883DCE1FA49C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EBC4A-9F0F-A540-B0B1-58F01414E9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4/27/2021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0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F4DF49C2-A628-1A41-87A4-281D1105AED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7807" y="0"/>
            <a:ext cx="10309411" cy="6858000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27C9BDF-47A0-9044-A378-77C7D498AC07}"/>
              </a:ext>
            </a:extLst>
          </p:cNvPr>
          <p:cNvSpPr txBox="1"/>
          <p:nvPr/>
        </p:nvSpPr>
        <p:spPr>
          <a:xfrm>
            <a:off x="3503612" y="708152"/>
            <a:ext cx="5257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500" b="1" spc="-150" dirty="0" smtClean="0">
                <a:latin typeface="Calibri" panose="020F0502020204030204" pitchFamily="34" charset="0"/>
                <a:cs typeface="Calibri" panose="020F0502020204030204" pitchFamily="34" charset="0"/>
              </a:rPr>
              <a:t>Vocabulary cinema:</a:t>
            </a:r>
            <a:endParaRPr lang="es-ES_tradnl" sz="4500" b="1" spc="-1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s-ES_tradnl" sz="4000" b="1" spc="-150" dirty="0" smtClean="0">
                <a:latin typeface="Calibri" panose="020F0502020204030204" pitchFamily="34" charset="0"/>
                <a:cs typeface="Calibri" panose="020F0502020204030204" pitchFamily="34" charset="0"/>
              </a:rPr>
              <a:t>Leaving home</a:t>
            </a:r>
            <a:endParaRPr lang="es-ES_tradnl" sz="4000" b="1" spc="-1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590233" y="5175795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5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Pictures </a:t>
            </a:r>
            <a:r>
              <a:rPr lang="de-DE" sz="1500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</a:t>
            </a:r>
            <a:r>
              <a:rPr lang="de-DE" sz="15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https</a:t>
            </a:r>
            <a:r>
              <a:rPr lang="de-DE" sz="15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://pixabay.com/de/photos/kino-saal-film-kinoliebhaber-2502213</a:t>
            </a:r>
            <a:r>
              <a:rPr lang="de-DE" sz="15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 (</a:t>
            </a:r>
            <a:r>
              <a:rPr lang="de-DE" sz="150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last access:22/04/21)</a:t>
            </a:r>
            <a:endParaRPr lang="de-DE" sz="1500" dirty="0">
              <a:solidFill>
                <a:schemeClr val="accent5">
                  <a:lumMod val="20000"/>
                  <a:lumOff val="8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73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>
            <a:extLst>
              <a:ext uri="{FF2B5EF4-FFF2-40B4-BE49-F238E27FC236}">
                <a16:creationId xmlns:a16="http://schemas.microsoft.com/office/drawing/2014/main" id="{C787710A-8143-4346-8999-F76B857F53C7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lecturer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18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C0D24334-9467-A146-BC38-9FCF0848413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advice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2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>
            <a:extLst>
              <a:ext uri="{FF2B5EF4-FFF2-40B4-BE49-F238E27FC236}">
                <a16:creationId xmlns:a16="http://schemas.microsoft.com/office/drawing/2014/main" id="{E313D2F2-B258-FA43-867C-58B1288B9D4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198400" y="2100120"/>
            <a:ext cx="7961600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cope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1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6A2259E7-7439-554E-A3F3-964DD91B8A7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mine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40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>
            <a:extLst>
              <a:ext uri="{FF2B5EF4-FFF2-40B4-BE49-F238E27FC236}">
                <a16:creationId xmlns:a16="http://schemas.microsoft.com/office/drawing/2014/main" id="{5EF16923-3E72-224F-944A-0E79A8E83A12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feel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guilty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13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>
            <a:extLst>
              <a:ext uri="{FF2B5EF4-FFF2-40B4-BE49-F238E27FC236}">
                <a16:creationId xmlns:a16="http://schemas.microsoft.com/office/drawing/2014/main" id="{5BF3D924-176F-004A-B638-5CAC1687C2F1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experience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32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>
            <a:extLst>
              <a:ext uri="{FF2B5EF4-FFF2-40B4-BE49-F238E27FC236}">
                <a16:creationId xmlns:a16="http://schemas.microsoft.com/office/drawing/2014/main" id="{20CB9657-8A32-0C43-B725-075CDB5B4530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50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>
            <a:extLst>
              <a:ext uri="{FF2B5EF4-FFF2-40B4-BE49-F238E27FC236}">
                <a16:creationId xmlns:a16="http://schemas.microsoft.com/office/drawing/2014/main" id="{C18FFB5A-CF9E-BE41-B238-7E7922D628C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privacy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56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1F95A7F4-5FEA-4240-8BB8-18D1055258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include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1F95A7F4-5FEA-4240-8BB8-18D1055258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complain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20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>
            <a:extLst>
              <a:ext uri="{FF2B5EF4-FFF2-40B4-BE49-F238E27FC236}">
                <a16:creationId xmlns:a16="http://schemas.microsoft.com/office/drawing/2014/main" id="{38A11208-F0F1-7949-B1E9-E46922B72784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2895600" y="2420938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buNone/>
              <a:defRPr/>
            </a:pPr>
            <a:r>
              <a:rPr lang="es-ES_tradnl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Lean back, enjoy and concentrate!</a:t>
            </a:r>
            <a:endParaRPr lang="es-ES_tradnl" altLang="de-DE" sz="4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1F95A7F4-5FEA-4240-8BB8-18D1055258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get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used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53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1F95A7F4-5FEA-4240-8BB8-18D1055258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refuse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61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1F95A7F4-5FEA-4240-8BB8-18D1055258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suddenly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95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1F95A7F4-5FEA-4240-8BB8-18D1055258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put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86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1F95A7F4-5FEA-4240-8BB8-18D1055258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promise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8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1F95A7F4-5FEA-4240-8BB8-18D1055258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embarrass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2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>
            <a:extLst>
              <a:ext uri="{FF2B5EF4-FFF2-40B4-BE49-F238E27FC236}">
                <a16:creationId xmlns:a16="http://schemas.microsoft.com/office/drawing/2014/main" id="{1F95A7F4-5FEA-4240-8BB8-18D1055258F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pester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87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E59E9E02-C638-EE4C-B3D8-08BEF94B2BF7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1706564"/>
            <a:ext cx="6797675" cy="3444875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endParaRPr lang="de-DE" altLang="de-DE" dirty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2:</a:t>
            </a:r>
          </a:p>
          <a:p>
            <a:pPr algn="ctr" eaLnBrk="1" hangingPunct="1">
              <a:buFontTx/>
              <a:buNone/>
              <a:defRPr/>
            </a:pP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Translations</a:t>
            </a:r>
            <a:endParaRPr lang="de-DE" altLang="de-DE" sz="4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25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Übersetzungen</a:t>
            </a:r>
            <a:endParaRPr lang="de-DE" altLang="de-DE" sz="2500" b="1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endParaRPr lang="de-DE" altLang="de-DE" sz="25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75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budget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einteilen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0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>
                <a:latin typeface="Calibri" panose="020F0502020204030204" pitchFamily="34" charset="0"/>
                <a:cs typeface="Calibri" panose="020F0502020204030204" pitchFamily="34" charset="0"/>
              </a:rPr>
              <a:t>impress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beeindrucken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30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3">
            <a:extLst>
              <a:ext uri="{FF2B5EF4-FFF2-40B4-BE49-F238E27FC236}">
                <a16:creationId xmlns:a16="http://schemas.microsoft.com/office/drawing/2014/main" id="{986B9C69-8662-0247-BB2C-473B3C03548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32364" y="1667455"/>
            <a:ext cx="7278112" cy="3444875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endParaRPr lang="de-DE" altLang="de-DE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1:</a:t>
            </a:r>
            <a:endParaRPr lang="de-DE" altLang="de-DE" sz="4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know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words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de-DE" altLang="de-DE" sz="4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25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Kennst Du </a:t>
            </a:r>
            <a:r>
              <a:rPr lang="de-DE" altLang="de-DE" sz="25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diese </a:t>
            </a:r>
            <a:r>
              <a:rPr lang="de-DE" altLang="de-DE" sz="25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Wörter?</a:t>
            </a:r>
          </a:p>
        </p:txBody>
      </p:sp>
    </p:spTree>
    <p:extLst>
      <p:ext uri="{BB962C8B-B14F-4D97-AF65-F5344CB8AC3E}">
        <p14:creationId xmlns:p14="http://schemas.microsoft.com/office/powerpoint/2010/main" val="412643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flatmates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Mitbewohner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93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minimise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beschränken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50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debt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Schuld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82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bill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Rechnung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16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lecturer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Dozent/in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32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advice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Rat(schlag)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56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cope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zurechtkommen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01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mine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meine/r/s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95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feel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guilty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sich schuldig fühlen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47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experience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Erfahrung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56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2E89C141-BECB-D343-86D0-D7C43038F23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budget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31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öffentlich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5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privacy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Privatsphäre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21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include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hinzuzählen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6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complain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sich beschweren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03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get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used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sich an </a:t>
            </a:r>
            <a:r>
              <a:rPr lang="de-DE" altLang="de-DE" sz="4800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etw</a:t>
            </a: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gewöhnen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09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refuse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ablehnen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48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suddenly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plötzlich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92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put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sich mit </a:t>
            </a:r>
            <a:r>
              <a:rPr lang="de-DE" altLang="de-DE" sz="4800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etw</a:t>
            </a: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abfinden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21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promise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versprechen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83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embarrass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Verlegenheit bringen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98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00CF9FDB-7B66-9D44-BD4A-60B539FAACF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impress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67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>
            <a:extLst>
              <a:ext uri="{FF2B5EF4-FFF2-40B4-BE49-F238E27FC236}">
                <a16:creationId xmlns:a16="http://schemas.microsoft.com/office/drawing/2014/main" id="{7D222142-E4AB-7848-9F8C-08C310BC0FA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23273" y="1887250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/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pester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belästigen</a:t>
            </a:r>
            <a:endParaRPr lang="de-DE" altLang="de-DE" sz="4800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82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E59E9E02-C638-EE4C-B3D8-08BEF94B2BF7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487614" y="1706564"/>
            <a:ext cx="7216775" cy="3444875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endParaRPr lang="de-DE" altLang="de-DE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3:</a:t>
            </a:r>
            <a:endParaRPr lang="de-DE" altLang="de-DE" sz="4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know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translations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de-DE" altLang="de-DE" sz="4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25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Kennst Du die </a:t>
            </a:r>
            <a:r>
              <a:rPr lang="de-DE" altLang="de-DE" sz="25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Übersetzungen?</a:t>
            </a:r>
            <a:endParaRPr lang="de-DE" altLang="de-DE" sz="2500" b="1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endParaRPr lang="de-DE" altLang="de-DE" sz="2500" i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56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einteilen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budget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20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beeindrucken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impress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49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Mitbewohner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flatmates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41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beschränken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minimise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52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Schuld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debt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3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Rechnung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bill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34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Dozent/in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lecturer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45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Rat(schlag)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advice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26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BE666F13-092F-5645-B5BD-9E93D1ED6210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flatmates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5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zurechtkommen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cope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12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meine/r/s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mine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74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sich schuldig fühlen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feel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guilty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6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Erfahrung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experience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14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öffentlich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79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Privatsphäre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privacy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8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hinzuzählen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include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76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beschweren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complain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97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sich an </a:t>
            </a:r>
            <a:r>
              <a:rPr lang="de-DE" altLang="de-DE" sz="4800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etw</a:t>
            </a: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gewöhnen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get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used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60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ablehnen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refuse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7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DDA5F3FC-575F-E347-AB62-7A25321699A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992313" y="2139951"/>
            <a:ext cx="8280400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minimise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92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plötzlich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suddenly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47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sich mit </a:t>
            </a:r>
            <a:r>
              <a:rPr lang="de-DE" altLang="de-DE" sz="4800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etw</a:t>
            </a: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abfinden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put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56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versprechen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promis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25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Verlegenheit bringen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embarrass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67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belästigen</a:t>
            </a:r>
            <a:endParaRPr lang="de-DE" altLang="de-DE" sz="4800" b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pester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6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E59E9E02-C638-EE4C-B3D8-08BEF94B2BF7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487614" y="1706564"/>
            <a:ext cx="7216775" cy="3444875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endParaRPr lang="de-DE" altLang="de-DE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de-DE" altLang="de-DE" sz="4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REALLY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know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translations</a:t>
            </a:r>
            <a:r>
              <a:rPr lang="de-DE" altLang="de-DE" sz="48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de-DE" altLang="de-DE" sz="4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de-DE" altLang="de-DE" sz="25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Kennst Du die </a:t>
            </a:r>
            <a:r>
              <a:rPr lang="de-DE" altLang="de-DE" sz="25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Übersetzungen wirklich?</a:t>
            </a:r>
            <a:endParaRPr lang="de-DE" altLang="de-DE" sz="2500" b="1" i="1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  <a:defRPr/>
            </a:pPr>
            <a:endParaRPr lang="de-DE" altLang="de-DE" sz="2500" i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41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put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sth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de-DE" altLang="de-DE" sz="4800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de-DE" altLang="de-DE" sz="48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algn="ctr" eaLnBrk="1" hangingPunct="1">
              <a:buFontTx/>
              <a:buNone/>
            </a:pP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24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Schuld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7574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plötzlich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6139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zurechtkommen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2150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>
            <a:extLst>
              <a:ext uri="{FF2B5EF4-FFF2-40B4-BE49-F238E27FC236}">
                <a16:creationId xmlns:a16="http://schemas.microsoft.com/office/drawing/2014/main" id="{48E4EA0A-DC09-C344-9796-9B0CFD85AE6C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debt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4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advice</a:t>
            </a:r>
            <a:endParaRPr lang="de-DE" altLang="de-DE" sz="4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1006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complain</a:t>
            </a:r>
            <a:endParaRPr lang="de-DE" altLang="de-DE" sz="4800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5640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belästigen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2838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ablehnen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4304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de-DE" altLang="de-DE" sz="4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 Verlegenheit bringen</a:t>
            </a:r>
            <a:endParaRPr lang="de-DE" altLang="de-DE" sz="4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2530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948029"/>
            <a:ext cx="8864169" cy="296194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lecturer</a:t>
            </a:r>
            <a:endParaRPr lang="de-DE" altLang="de-DE" sz="4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None/>
            </a:pPr>
            <a:r>
              <a:rPr lang="de-DE" altLang="de-DE" sz="48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3742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>
            <a:extLst>
              <a:ext uri="{FF2B5EF4-FFF2-40B4-BE49-F238E27FC236}">
                <a16:creationId xmlns:a16="http://schemas.microsoft.com/office/drawing/2014/main" id="{75970437-E35B-6E4C-9DDF-7003B9D119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663915" y="1586288"/>
            <a:ext cx="8864169" cy="2961942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de-DE" altLang="de-DE" sz="4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altLang="de-DE" sz="4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include</a:t>
            </a:r>
            <a:endParaRPr lang="de-DE" altLang="de-DE" sz="48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5258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>
            <a:extLst>
              <a:ext uri="{FF2B5EF4-FFF2-40B4-BE49-F238E27FC236}">
                <a16:creationId xmlns:a16="http://schemas.microsoft.com/office/drawing/2014/main" id="{68ADB08C-4797-1B46-BF73-6C514C111F6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243931" y="1644267"/>
            <a:ext cx="7704137" cy="321913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s-ES_tradnl" altLang="de-DE" sz="4800" b="1" dirty="0">
              <a:solidFill>
                <a:srgbClr val="99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es-ES_tradnl" altLang="de-DE" sz="4800" b="1" dirty="0" smtClean="0">
                <a:solidFill>
                  <a:srgbClr val="99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Congratulations! Now you know many new words! </a:t>
            </a:r>
            <a:r>
              <a:rPr lang="es-ES_tradnl" altLang="de-DE" sz="4800" b="1" dirty="0" smtClean="0">
                <a:solidFill>
                  <a:srgbClr val="990033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</a:t>
            </a:r>
            <a:endParaRPr lang="es-ES_tradnl" altLang="de-DE" sz="4800" b="1" dirty="0">
              <a:solidFill>
                <a:srgbClr val="99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48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3" grpId="0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>
                <a:latin typeface="Calibri" charset="0"/>
                <a:ea typeface="Calibri" charset="0"/>
                <a:cs typeface="Calibri" charset="0"/>
              </a:rPr>
              <a:t>THE END</a:t>
            </a:r>
            <a:endParaRPr lang="es-ES_tradnl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FFCF489E-E6E9-D040-9CF6-FBC7CAF861D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697164" y="2139951"/>
            <a:ext cx="6797675" cy="34448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de-DE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de-DE" altLang="de-DE" sz="48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bill</a:t>
            </a:r>
            <a:endParaRPr lang="de-DE" altLang="de-DE" sz="4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27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5033BB799411F4F8C40E942E35085D5" ma:contentTypeVersion="" ma:contentTypeDescription="Ein neues Dokument erstellen." ma:contentTypeScope="" ma:versionID="3e3fd482d21a32e1064c1f68ece73573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a5e0e41368e1e50ce28182d87e99e1e9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721516-8F50-45A3-BFEE-BD5B39023E1E}"/>
</file>

<file path=customXml/itemProps2.xml><?xml version="1.0" encoding="utf-8"?>
<ds:datastoreItem xmlns:ds="http://schemas.openxmlformats.org/officeDocument/2006/customXml" ds:itemID="{F9B6C629-050E-4BC5-9980-FC778F34B6C9}"/>
</file>

<file path=customXml/itemProps3.xml><?xml version="1.0" encoding="utf-8"?>
<ds:datastoreItem xmlns:ds="http://schemas.openxmlformats.org/officeDocument/2006/customXml" ds:itemID="{BCE08847-0717-4481-BA63-8FB11BA3F01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323</Words>
  <Application>Microsoft Office PowerPoint</Application>
  <PresentationFormat>Breitbild</PresentationFormat>
  <Paragraphs>240</Paragraphs>
  <Slides>88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88</vt:i4>
      </vt:variant>
    </vt:vector>
  </HeadingPairs>
  <TitlesOfParts>
    <vt:vector size="93" baseType="lpstr">
      <vt:lpstr>Arial</vt:lpstr>
      <vt:lpstr>Calibri</vt:lpstr>
      <vt:lpstr>Garamond</vt:lpstr>
      <vt:lpstr>Wingdings</vt:lpstr>
      <vt:lpstr>Organisch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Bienvenidos</dc:title>
  <dc:creator>maike.moesle@gmail.com</dc:creator>
  <cp:lastModifiedBy>maike.stadler</cp:lastModifiedBy>
  <cp:revision>142</cp:revision>
  <dcterms:created xsi:type="dcterms:W3CDTF">2017-11-18T08:19:21Z</dcterms:created>
  <dcterms:modified xsi:type="dcterms:W3CDTF">2021-04-27T09:41:37Z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0x01010075033BB799411F4F8C40E942E35085D5</vt:lpwstr>
  </property>
</Properties>
</file>